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40" r:id="rId28"/>
    <p:sldId id="341" r:id="rId29"/>
    <p:sldId id="342" r:id="rId30"/>
    <p:sldId id="343" r:id="rId31"/>
    <p:sldId id="345" r:id="rId32"/>
    <p:sldId id="344" r:id="rId33"/>
    <p:sldId id="346" r:id="rId34"/>
    <p:sldId id="347" r:id="rId35"/>
    <p:sldId id="268" r:id="rId36"/>
    <p:sldId id="331" r:id="rId37"/>
    <p:sldId id="332" r:id="rId38"/>
    <p:sldId id="333" r:id="rId39"/>
    <p:sldId id="334" r:id="rId40"/>
    <p:sldId id="337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8"/>
    <p:restoredTop sz="72377"/>
  </p:normalViewPr>
  <p:slideViewPr>
    <p:cSldViewPr snapToGrid="0" snapToObjects="1">
      <p:cViewPr varScale="1">
        <p:scale>
          <a:sx n="105" d="100"/>
          <a:sy n="105" d="100"/>
        </p:scale>
        <p:origin x="2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r>
              <a:rPr kumimoji="1" lang="en-US" altLang="zh-CN" dirty="0" err="1"/>
              <a:t>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2.Git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3.Eclipse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4.start.spring.io</a:t>
            </a:r>
          </a:p>
          <a:p>
            <a:r>
              <a:rPr kumimoji="1" lang="en-US" altLang="zh-CN" dirty="0"/>
              <a:t>4.MySql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</a:t>
            </a:r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环境变量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2.Git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3.Eclipse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4.start.spring.io</a:t>
            </a:r>
          </a:p>
          <a:p>
            <a:r>
              <a:rPr kumimoji="1" lang="en-US" altLang="zh-CN" dirty="0"/>
              <a:t>4.MySql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</a:t>
            </a:r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环境变量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系统架构对应</a:t>
            </a:r>
            <a:endParaRPr kumimoji="1" lang="en-US" altLang="zh-CN" dirty="0"/>
          </a:p>
          <a:p>
            <a:r>
              <a:rPr kumimoji="1" lang="en-US" altLang="zh-CN" dirty="0"/>
              <a:t>2.Maven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系统架构对应</a:t>
            </a:r>
            <a:endParaRPr kumimoji="1" lang="en-US" altLang="zh-CN" dirty="0"/>
          </a:p>
          <a:p>
            <a:r>
              <a:rPr kumimoji="1" lang="en-US" altLang="zh-CN" dirty="0"/>
              <a:t>2.Maven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系统架构对应</a:t>
            </a:r>
            <a:endParaRPr kumimoji="1" lang="en-US" altLang="zh-CN" dirty="0"/>
          </a:p>
          <a:p>
            <a:r>
              <a:rPr kumimoji="1" lang="en-US" altLang="zh-CN" dirty="0"/>
              <a:t>2.Maven</a:t>
            </a:r>
            <a:r>
              <a:rPr kumimoji="1" lang="zh-CN" altLang="en-US" dirty="0"/>
              <a:t>结构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2605</Words>
  <Application>Microsoft Macintosh PowerPoint</Application>
  <PresentationFormat>全屏显示(16:9)</PresentationFormat>
  <Paragraphs>447</Paragraphs>
  <Slides>61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292</cp:revision>
  <dcterms:modified xsi:type="dcterms:W3CDTF">2020-03-02T13:27:18Z</dcterms:modified>
</cp:coreProperties>
</file>